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FE18C6-C978-407F-AC0F-9721B85E1C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UNDERWATER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E4E5668-6602-4026-879F-8ECE4AD3FC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Многоуровневая игра про подводные приключения</a:t>
            </a:r>
          </a:p>
        </p:txBody>
      </p:sp>
    </p:spTree>
    <p:extLst>
      <p:ext uri="{BB962C8B-B14F-4D97-AF65-F5344CB8AC3E}">
        <p14:creationId xmlns:p14="http://schemas.microsoft.com/office/powerpoint/2010/main" val="2870949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79E259-9431-4A62-A213-C31B758257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Техническая часть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70A884F-17D0-4C57-943A-3231210A96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9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B66CC6-F4AA-42EE-A228-EB5804F73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BB4E4C-5D9A-4BB3-BA06-2DEA5AF18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 главного героя и всех его противников имеются свои классы. </a:t>
            </a:r>
          </a:p>
          <a:p>
            <a:r>
              <a:rPr lang="ru-RU" dirty="0"/>
              <a:t>Все уровни в отдельных функциях и файлах</a:t>
            </a:r>
          </a:p>
          <a:p>
            <a:r>
              <a:rPr lang="ru-RU" dirty="0"/>
              <a:t>В файле </a:t>
            </a:r>
            <a:r>
              <a:rPr lang="en-US" dirty="0"/>
              <a:t>results.txt </a:t>
            </a:r>
            <a:r>
              <a:rPr lang="ru-RU" dirty="0"/>
              <a:t>сохраняется количество попыток для каждого уровня</a:t>
            </a:r>
          </a:p>
          <a:p>
            <a:r>
              <a:rPr lang="ru-RU" dirty="0"/>
              <a:t>Столкновения определяются по маскам</a:t>
            </a:r>
          </a:p>
        </p:txBody>
      </p:sp>
    </p:spTree>
    <p:extLst>
      <p:ext uri="{BB962C8B-B14F-4D97-AF65-F5344CB8AC3E}">
        <p14:creationId xmlns:p14="http://schemas.microsoft.com/office/powerpoint/2010/main" val="3637027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E7FCA3-9D85-4F03-8753-DB53C5F97D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58E1A02-28ED-445E-962A-9DA57BDB1E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664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369DD2-ACEE-46B9-8687-709BBA64E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749644"/>
            <a:ext cx="3401064" cy="1005016"/>
          </a:xfrm>
        </p:spPr>
        <p:txBody>
          <a:bodyPr/>
          <a:lstStyle/>
          <a:p>
            <a:r>
              <a:rPr lang="ru-RU" dirty="0"/>
              <a:t>Основная концепция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D22454-60B2-4FF7-AF6F-6AC074208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40198D-CE1F-4D2D-9035-1B6D16E29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3" y="2026508"/>
            <a:ext cx="3401063" cy="3998371"/>
          </a:xfrm>
        </p:spPr>
        <p:txBody>
          <a:bodyPr/>
          <a:lstStyle/>
          <a:p>
            <a:r>
              <a:rPr lang="ru-RU" dirty="0"/>
              <a:t>Игра представляет собой последовательность уровней про подводные приключения главного героя, которому пришлось отправиться в путешествие из-за того, что его родной коралловый риф погибает.</a:t>
            </a:r>
          </a:p>
          <a:p>
            <a:r>
              <a:rPr lang="ru-RU" dirty="0"/>
              <a:t>Между уровнями есть заставки, в которых имеются подсказки про прохождению уровня.</a:t>
            </a:r>
          </a:p>
          <a:p>
            <a:r>
              <a:rPr lang="ru-RU" dirty="0"/>
              <a:t>Уровни можно проходить сколько угодно раз, после каждого уровня и в конце игры можно увидеть количество попыток.</a:t>
            </a:r>
          </a:p>
        </p:txBody>
      </p:sp>
    </p:spTree>
    <p:extLst>
      <p:ext uri="{BB962C8B-B14F-4D97-AF65-F5344CB8AC3E}">
        <p14:creationId xmlns:p14="http://schemas.microsoft.com/office/powerpoint/2010/main" val="1204986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B9F187-4CB3-48B0-B542-C36AFC7844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Структура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9DEC61C-7280-4634-A0F8-C3AD7BEFA5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7541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D2F8C7-5B99-4F54-9DD2-EAAD343A4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 персонажа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E043AF0-EEF2-4BE5-90DA-2411BF152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В самом начале игры можно выбрать спрайт главного героя.</a:t>
            </a:r>
          </a:p>
        </p:txBody>
      </p:sp>
      <p:pic>
        <p:nvPicPr>
          <p:cNvPr id="10" name="Объект 4">
            <a:extLst>
              <a:ext uri="{FF2B5EF4-FFF2-40B4-BE49-F238E27FC236}">
                <a16:creationId xmlns:a16="http://schemas.microsoft.com/office/drawing/2014/main" id="{AF894BB8-186D-470F-AD3F-20DCFB0E11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9097" y="1447800"/>
            <a:ext cx="440714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92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634346-2BF6-41B2-BB5E-4A2D8BFB2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1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63C9617-53E3-444B-B754-8A1A171CA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3" y="3124201"/>
            <a:ext cx="3401063" cy="2895599"/>
          </a:xfrm>
        </p:spPr>
        <p:txBody>
          <a:bodyPr/>
          <a:lstStyle/>
          <a:p>
            <a:r>
              <a:rPr lang="ru-RU" dirty="0"/>
              <a:t>Подводная пещера. Необходимо проплыть сквозь пещеру, не натыкаясь на водоросли.</a:t>
            </a:r>
          </a:p>
          <a:p>
            <a:r>
              <a:rPr lang="ru-RU" dirty="0"/>
              <a:t>Единственный уровень, где персонаж может двигаться только вверх-вниз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41AF16DF-FE1B-4AEB-BBD9-0C82119F3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9097" y="1447800"/>
            <a:ext cx="440714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39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067122-506A-48FC-99C8-F64B9FBEC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2 уровень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4A6AB5D-74A0-40ED-8AF9-CD4C3468B3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9097" y="1447800"/>
            <a:ext cx="4407144" cy="4572000"/>
          </a:xfrm>
          <a:prstGeom prst="rect">
            <a:avLst/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C996C6D9-8BA3-4D96-A3D6-6B75E52A6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Подводный замок. Необходимо не попадаться рыбам 40 секунд. Рыбы отталкиваются от границ экрана</a:t>
            </a:r>
          </a:p>
        </p:txBody>
      </p:sp>
    </p:spTree>
    <p:extLst>
      <p:ext uri="{BB962C8B-B14F-4D97-AF65-F5344CB8AC3E}">
        <p14:creationId xmlns:p14="http://schemas.microsoft.com/office/powerpoint/2010/main" val="2848296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A5314-3188-47C1-9439-1AD8176F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 уровень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DB090A3-0058-442D-9778-4ED5ADD57A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9097" y="1447800"/>
            <a:ext cx="4407144" cy="4572000"/>
          </a:xfrm>
          <a:prstGeom prst="rect">
            <a:avLst/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4AD64DF0-EFE8-444C-867E-B9AC3AAC1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Затонувший корабль. Необходимо уворачиваться от боб, плывущих по траектории окружности</a:t>
            </a:r>
          </a:p>
        </p:txBody>
      </p:sp>
    </p:spTree>
    <p:extLst>
      <p:ext uri="{BB962C8B-B14F-4D97-AF65-F5344CB8AC3E}">
        <p14:creationId xmlns:p14="http://schemas.microsoft.com/office/powerpoint/2010/main" val="1269542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795F5B-6A65-49DB-9A37-1FDD9C805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4 уровень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6518357-0CEC-44B5-8DE4-BDB8373E5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9097" y="1447800"/>
            <a:ext cx="4407144" cy="4572000"/>
          </a:xfrm>
          <a:prstGeom prst="rect">
            <a:avLst/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AFDFB09C-DCFE-4343-8FC8-22765BDCB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Средиземноморские разбойники. У каждой рыбы своя собственная траектория движения (похожая на траекторию движения бомбы), из-за чего уворачиваться от них довольно сложно</a:t>
            </a:r>
          </a:p>
        </p:txBody>
      </p:sp>
    </p:spTree>
    <p:extLst>
      <p:ext uri="{BB962C8B-B14F-4D97-AF65-F5344CB8AC3E}">
        <p14:creationId xmlns:p14="http://schemas.microsoft.com/office/powerpoint/2010/main" val="638793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7C08F6-2646-42C3-9D08-E21A4359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5 уровень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D3A8804-8A3F-4607-BEA6-1B7244F368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9097" y="1447800"/>
            <a:ext cx="4407144" cy="4572000"/>
          </a:xfrm>
          <a:prstGeom prst="rect">
            <a:avLst/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3BD282ED-6133-49D3-8A20-70DCB8EB908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Пираньи. Одни из немногих противников, которые движутся прямо на игрока, так что уворачиваться от них почти невозможно.</a:t>
            </a:r>
          </a:p>
        </p:txBody>
      </p:sp>
    </p:spTree>
    <p:extLst>
      <p:ext uri="{BB962C8B-B14F-4D97-AF65-F5344CB8AC3E}">
        <p14:creationId xmlns:p14="http://schemas.microsoft.com/office/powerpoint/2010/main" val="28699453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42</TotalTime>
  <Words>223</Words>
  <Application>Microsoft Office PowerPoint</Application>
  <PresentationFormat>Широкоэкранный</PresentationFormat>
  <Paragraphs>27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Ион</vt:lpstr>
      <vt:lpstr>UNDERWATER</vt:lpstr>
      <vt:lpstr>Основная концепция</vt:lpstr>
      <vt:lpstr>Структура</vt:lpstr>
      <vt:lpstr>Выбор персонажа</vt:lpstr>
      <vt:lpstr>1 уровень</vt:lpstr>
      <vt:lpstr>2 уровень</vt:lpstr>
      <vt:lpstr>3 уровень</vt:lpstr>
      <vt:lpstr>4 уровень</vt:lpstr>
      <vt:lpstr>5 уровень</vt:lpstr>
      <vt:lpstr>Техническая часть</vt:lpstr>
      <vt:lpstr>Код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UNDERWATER</dc:title>
  <dc:creator>Professional</dc:creator>
  <cp:lastModifiedBy>Professional</cp:lastModifiedBy>
  <cp:revision>5</cp:revision>
  <dcterms:created xsi:type="dcterms:W3CDTF">2024-01-15T08:06:44Z</dcterms:created>
  <dcterms:modified xsi:type="dcterms:W3CDTF">2024-01-15T08:49:27Z</dcterms:modified>
</cp:coreProperties>
</file>

<file path=docProps/thumbnail.jpeg>
</file>